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4" r:id="rId1"/>
  </p:sldMasterIdLst>
  <p:notesMasterIdLst>
    <p:notesMasterId r:id="rId3"/>
  </p:notesMasterIdLst>
  <p:sldIdLst>
    <p:sldId id="270" r:id="rId2"/>
  </p:sldIdLst>
  <p:sldSz cx="21945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ackey" initials="MM" lastIdx="1" clrIdx="0">
    <p:extLst>
      <p:ext uri="{19B8F6BF-5375-455C-9EA6-DF929625EA0E}">
        <p15:presenceInfo xmlns:p15="http://schemas.microsoft.com/office/powerpoint/2012/main" userId="S::C10MJM1@mail.niu.edu::476bd0d3-7c69-4de7-9a5f-7b7cc5c439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BF5700"/>
    <a:srgbClr val="C92235"/>
    <a:srgbClr val="C00000"/>
    <a:srgbClr val="AB1500"/>
    <a:srgbClr val="0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85"/>
    <p:restoredTop sz="93865"/>
  </p:normalViewPr>
  <p:slideViewPr>
    <p:cSldViewPr snapToGrid="0" snapToObjects="1" showGuides="1">
      <p:cViewPr>
        <p:scale>
          <a:sx n="20" d="100"/>
          <a:sy n="20" d="100"/>
        </p:scale>
        <p:origin x="39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BDD9-1938-BF48-B8EB-23F736B24C3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143000"/>
            <a:ext cx="2057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B3E6-5B1C-DA4C-AC46-D726F69DE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3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0933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1865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2798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23730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04663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595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528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460" algn="l" defTabSz="761865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00300" y="1143000"/>
            <a:ext cx="2057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0FB3E6-5B1C-DA4C-AC46-D726F69DE6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7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27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51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91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769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607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509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99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296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7257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280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065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778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7460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4898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676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609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599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5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624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11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495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94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16F5EE-0399-9D03-165D-0963C28D9D48}"/>
              </a:ext>
            </a:extLst>
          </p:cNvPr>
          <p:cNvSpPr/>
          <p:nvPr userDrawn="1"/>
        </p:nvSpPr>
        <p:spPr>
          <a:xfrm rot="10800000">
            <a:off x="0" y="3268978"/>
            <a:ext cx="21945600" cy="1381434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12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BFA31C-94C0-5D11-7B56-901593C652E8}"/>
              </a:ext>
            </a:extLst>
          </p:cNvPr>
          <p:cNvSpPr/>
          <p:nvPr userDrawn="1"/>
        </p:nvSpPr>
        <p:spPr>
          <a:xfrm>
            <a:off x="0" y="0"/>
            <a:ext cx="21945600" cy="31221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450" dirty="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54550EDC-5FE0-A839-4594-D68BA924C20E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17736726" y="714375"/>
            <a:ext cx="357632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49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769" r:id="rId13"/>
    <p:sldLayoutId id="2147483770" r:id="rId14"/>
    <p:sldLayoutId id="2147483771" r:id="rId15"/>
    <p:sldLayoutId id="2147483772" r:id="rId16"/>
    <p:sldLayoutId id="2147483773" r:id="rId17"/>
    <p:sldLayoutId id="2147483774" r:id="rId18"/>
    <p:sldLayoutId id="2147483776" r:id="rId19"/>
    <p:sldLayoutId id="2147483777" r:id="rId20"/>
    <p:sldLayoutId id="2147483778" r:id="rId21"/>
    <p:sldLayoutId id="2147483779" r:id="rId22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40" userDrawn="1">
          <p15:clr>
            <a:srgbClr val="F26B43"/>
          </p15:clr>
        </p15:guide>
        <p15:guide id="2" pos="371" userDrawn="1">
          <p15:clr>
            <a:srgbClr val="F26B43"/>
          </p15:clr>
        </p15:guide>
        <p15:guide id="3" pos="556" userDrawn="1">
          <p15:clr>
            <a:srgbClr val="F26B43"/>
          </p15:clr>
        </p15:guide>
        <p15:guide id="4" pos="3220" userDrawn="1">
          <p15:clr>
            <a:srgbClr val="F26B43"/>
          </p15:clr>
        </p15:guide>
        <p15:guide id="5" pos="3713" userDrawn="1">
          <p15:clr>
            <a:srgbClr val="F26B43"/>
          </p15:clr>
        </p15:guide>
        <p15:guide id="6" pos="3899" userDrawn="1">
          <p15:clr>
            <a:srgbClr val="F26B43"/>
          </p15:clr>
        </p15:guide>
        <p15:guide id="7" pos="6563" userDrawn="1">
          <p15:clr>
            <a:srgbClr val="F26B43"/>
          </p15:clr>
        </p15:guide>
        <p15:guide id="8" pos="3405" userDrawn="1">
          <p15:clr>
            <a:srgbClr val="F26B43"/>
          </p15:clr>
        </p15:guide>
        <p15:guide id="9" pos="6758" userDrawn="1">
          <p15:clr>
            <a:srgbClr val="F26B43"/>
          </p15:clr>
        </p15:guide>
        <p15:guide id="10" pos="7067" userDrawn="1">
          <p15:clr>
            <a:srgbClr val="F26B43"/>
          </p15:clr>
        </p15:guide>
        <p15:guide id="11" pos="7252" userDrawn="1">
          <p15:clr>
            <a:srgbClr val="F26B43"/>
          </p15:clr>
        </p15:guide>
        <p15:guide id="12" pos="9916" userDrawn="1">
          <p15:clr>
            <a:srgbClr val="F26B43"/>
          </p15:clr>
        </p15:guide>
        <p15:guide id="13" pos="10101" userDrawn="1">
          <p15:clr>
            <a:srgbClr val="F26B43"/>
          </p15:clr>
        </p15:guide>
        <p15:guide id="14" pos="10409" userDrawn="1">
          <p15:clr>
            <a:srgbClr val="F26B43"/>
          </p15:clr>
        </p15:guide>
        <p15:guide id="15" pos="10595" userDrawn="1">
          <p15:clr>
            <a:srgbClr val="F26B43"/>
          </p15:clr>
        </p15:guide>
        <p15:guide id="16" pos="13269" userDrawn="1">
          <p15:clr>
            <a:srgbClr val="F26B43"/>
          </p15:clr>
        </p15:guide>
        <p15:guide id="17" pos="13454" userDrawn="1">
          <p15:clr>
            <a:srgbClr val="F26B43"/>
          </p15:clr>
        </p15:guide>
        <p15:guide id="18" orient="horz" pos="988" userDrawn="1">
          <p15:clr>
            <a:srgbClr val="F26B43"/>
          </p15:clr>
        </p15:guide>
        <p15:guide id="19" orient="horz" pos="3702" userDrawn="1">
          <p15:clr>
            <a:srgbClr val="F26B43"/>
          </p15:clr>
        </p15:guide>
        <p15:guide id="20" orient="horz" pos="3456" userDrawn="1">
          <p15:clr>
            <a:srgbClr val="F26B43"/>
          </p15:clr>
        </p15:guide>
        <p15:guide id="21" orient="horz" pos="4444" userDrawn="1">
          <p15:clr>
            <a:srgbClr val="F26B43"/>
          </p15:clr>
        </p15:guide>
        <p15:guide id="22" orient="horz" pos="4690" userDrawn="1">
          <p15:clr>
            <a:srgbClr val="F26B43"/>
          </p15:clr>
        </p15:guide>
        <p15:guide id="23" orient="horz" pos="19996" userDrawn="1">
          <p15:clr>
            <a:srgbClr val="F26B43"/>
          </p15:clr>
        </p15:guide>
        <p15:guide id="24" orient="horz" pos="19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C44E168-A6BD-048E-3F37-E4989F7C57E7}"/>
              </a:ext>
            </a:extLst>
          </p:cNvPr>
          <p:cNvSpPr/>
          <p:nvPr/>
        </p:nvSpPr>
        <p:spPr>
          <a:xfrm>
            <a:off x="16839935" y="20214977"/>
            <a:ext cx="4470561" cy="6278195"/>
          </a:xfrm>
          <a:prstGeom prst="roundRect">
            <a:avLst>
              <a:gd name="adj" fmla="val 1113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AB4A3A6D-3180-E694-E07F-BCABEB724863}"/>
              </a:ext>
            </a:extLst>
          </p:cNvPr>
          <p:cNvSpPr/>
          <p:nvPr/>
        </p:nvSpPr>
        <p:spPr>
          <a:xfrm>
            <a:off x="16871127" y="26851587"/>
            <a:ext cx="4460435" cy="5305063"/>
          </a:xfrm>
          <a:prstGeom prst="roundRect">
            <a:avLst>
              <a:gd name="adj" fmla="val 10224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29D153-AC3D-2A25-B8A3-2095B6960743}"/>
              </a:ext>
            </a:extLst>
          </p:cNvPr>
          <p:cNvSpPr txBox="1"/>
          <p:nvPr/>
        </p:nvSpPr>
        <p:spPr>
          <a:xfrm>
            <a:off x="17108985" y="21307312"/>
            <a:ext cx="39324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nisin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FF4EB1C-6529-0E29-9A9B-94E3720D9A70}"/>
              </a:ext>
            </a:extLst>
          </p:cNvPr>
          <p:cNvSpPr/>
          <p:nvPr/>
        </p:nvSpPr>
        <p:spPr>
          <a:xfrm>
            <a:off x="537266" y="5349125"/>
            <a:ext cx="4470561" cy="16555041"/>
          </a:xfrm>
          <a:prstGeom prst="roundRect">
            <a:avLst>
              <a:gd name="adj" fmla="val 611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BAF88A-A1EC-BB67-EF67-176B329FCA49}"/>
              </a:ext>
            </a:extLst>
          </p:cNvPr>
          <p:cNvSpPr txBox="1"/>
          <p:nvPr/>
        </p:nvSpPr>
        <p:spPr>
          <a:xfrm>
            <a:off x="863585" y="5694513"/>
            <a:ext cx="5571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097FDA4-573B-26AC-39FB-2B0460FCC6B2}"/>
              </a:ext>
            </a:extLst>
          </p:cNvPr>
          <p:cNvSpPr/>
          <p:nvPr/>
        </p:nvSpPr>
        <p:spPr>
          <a:xfrm>
            <a:off x="533842" y="22324134"/>
            <a:ext cx="4470562" cy="9811975"/>
          </a:xfrm>
          <a:prstGeom prst="roundRect">
            <a:avLst>
              <a:gd name="adj" fmla="val 1085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B8903-ED46-9FC4-C2FE-6B149DF1F5B6}"/>
              </a:ext>
            </a:extLst>
          </p:cNvPr>
          <p:cNvSpPr txBox="1"/>
          <p:nvPr/>
        </p:nvSpPr>
        <p:spPr>
          <a:xfrm>
            <a:off x="891576" y="22539873"/>
            <a:ext cx="5571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8E7E5DC-D226-9DE1-B0AF-8D4525C463E1}"/>
              </a:ext>
            </a:extLst>
          </p:cNvPr>
          <p:cNvSpPr/>
          <p:nvPr/>
        </p:nvSpPr>
        <p:spPr>
          <a:xfrm>
            <a:off x="5363113" y="5329275"/>
            <a:ext cx="11131275" cy="3963459"/>
          </a:xfrm>
          <a:prstGeom prst="roundRect">
            <a:avLst>
              <a:gd name="adj" fmla="val 1000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8E248F-8453-48C7-CA2E-C2B394444A5B}"/>
              </a:ext>
            </a:extLst>
          </p:cNvPr>
          <p:cNvSpPr txBox="1"/>
          <p:nvPr/>
        </p:nvSpPr>
        <p:spPr>
          <a:xfrm>
            <a:off x="5839737" y="5711446"/>
            <a:ext cx="5505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B696374E-835D-73C8-ABF8-1F76C54DE042}"/>
              </a:ext>
            </a:extLst>
          </p:cNvPr>
          <p:cNvSpPr/>
          <p:nvPr/>
        </p:nvSpPr>
        <p:spPr>
          <a:xfrm>
            <a:off x="5446511" y="9733245"/>
            <a:ext cx="11039823" cy="12170921"/>
          </a:xfrm>
          <a:prstGeom prst="roundRect">
            <a:avLst>
              <a:gd name="adj" fmla="val 5912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6C494ED-84E0-A94B-DAD8-5FE839169857}"/>
              </a:ext>
            </a:extLst>
          </p:cNvPr>
          <p:cNvSpPr txBox="1"/>
          <p:nvPr/>
        </p:nvSpPr>
        <p:spPr>
          <a:xfrm>
            <a:off x="5901711" y="10118683"/>
            <a:ext cx="46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25BFC6-8CAD-0216-E8A2-B01095D4469F}"/>
              </a:ext>
            </a:extLst>
          </p:cNvPr>
          <p:cNvSpPr txBox="1"/>
          <p:nvPr/>
        </p:nvSpPr>
        <p:spPr>
          <a:xfrm>
            <a:off x="17108985" y="20579708"/>
            <a:ext cx="5356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0B4B65-48C2-E4D9-C701-A1FE80BC2346}"/>
              </a:ext>
            </a:extLst>
          </p:cNvPr>
          <p:cNvSpPr txBox="1"/>
          <p:nvPr/>
        </p:nvSpPr>
        <p:spPr>
          <a:xfrm>
            <a:off x="868506" y="6425227"/>
            <a:ext cx="382351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incto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delectet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ndanimus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sin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rem id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maximillut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enduci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corecta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6763CE-26C0-8460-9BDA-CDFCC7091BFF}"/>
              </a:ext>
            </a:extLst>
          </p:cNvPr>
          <p:cNvSpPr txBox="1"/>
          <p:nvPr/>
        </p:nvSpPr>
        <p:spPr>
          <a:xfrm>
            <a:off x="865084" y="23207996"/>
            <a:ext cx="38269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Ditat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harcium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electus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eicienet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busamus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41E382-CDD9-8561-F77C-619A13616E55}"/>
              </a:ext>
            </a:extLst>
          </p:cNvPr>
          <p:cNvSpPr txBox="1"/>
          <p:nvPr/>
        </p:nvSpPr>
        <p:spPr>
          <a:xfrm>
            <a:off x="5901711" y="10878664"/>
            <a:ext cx="101505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00D277-2CD0-6C49-8188-87EC6FF96BAA}"/>
              </a:ext>
            </a:extLst>
          </p:cNvPr>
          <p:cNvSpPr/>
          <p:nvPr/>
        </p:nvSpPr>
        <p:spPr>
          <a:xfrm>
            <a:off x="868506" y="13830292"/>
            <a:ext cx="3823511" cy="36637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7987DA8-0ECF-EA69-6521-A2030DEC90E8}"/>
              </a:ext>
            </a:extLst>
          </p:cNvPr>
          <p:cNvSpPr/>
          <p:nvPr/>
        </p:nvSpPr>
        <p:spPr>
          <a:xfrm>
            <a:off x="5839738" y="6442162"/>
            <a:ext cx="10212505" cy="244562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2868627-FF43-90B8-6D9D-36B81DA03362}"/>
              </a:ext>
            </a:extLst>
          </p:cNvPr>
          <p:cNvSpPr txBox="1"/>
          <p:nvPr/>
        </p:nvSpPr>
        <p:spPr>
          <a:xfrm>
            <a:off x="537266" y="761748"/>
            <a:ext cx="1633386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simust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alignamus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et,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nobitasitat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voles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nonsequi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recercia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nemporem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B176C49-9D74-78AA-DAED-47691298CA50}"/>
              </a:ext>
            </a:extLst>
          </p:cNvPr>
          <p:cNvSpPr txBox="1"/>
          <p:nvPr/>
        </p:nvSpPr>
        <p:spPr>
          <a:xfrm>
            <a:off x="533842" y="3844475"/>
            <a:ext cx="177033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[AUTHORS LINE]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[DEPT./SCHOOL LINE] Department of Chemistry, College of Liberal Arts &amp; Sciences, Northern Illinois University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B82B7F9-295F-5A88-83F6-1FBE8785EF0F}"/>
              </a:ext>
            </a:extLst>
          </p:cNvPr>
          <p:cNvSpPr/>
          <p:nvPr/>
        </p:nvSpPr>
        <p:spPr>
          <a:xfrm>
            <a:off x="868506" y="17792692"/>
            <a:ext cx="3823511" cy="366371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161C9407-757F-F05C-2F54-609EDED67CAC}"/>
              </a:ext>
            </a:extLst>
          </p:cNvPr>
          <p:cNvSpPr/>
          <p:nvPr/>
        </p:nvSpPr>
        <p:spPr>
          <a:xfrm>
            <a:off x="16861000" y="5349125"/>
            <a:ext cx="4470561" cy="14507436"/>
          </a:xfrm>
          <a:prstGeom prst="roundRect">
            <a:avLst>
              <a:gd name="adj" fmla="val 611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36C5A5B-0E73-B7AA-1661-8AFF46FA2FBF}"/>
              </a:ext>
            </a:extLst>
          </p:cNvPr>
          <p:cNvSpPr/>
          <p:nvPr/>
        </p:nvSpPr>
        <p:spPr>
          <a:xfrm>
            <a:off x="5862514" y="13164819"/>
            <a:ext cx="4940953" cy="46400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36C4D06-6BD8-FF68-7713-EE4600BD7AA0}"/>
              </a:ext>
            </a:extLst>
          </p:cNvPr>
          <p:cNvSpPr txBox="1"/>
          <p:nvPr/>
        </p:nvSpPr>
        <p:spPr>
          <a:xfrm>
            <a:off x="5785392" y="18213726"/>
            <a:ext cx="102822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C750EA4-7A38-AAA6-CC93-1145DFE7F440}"/>
              </a:ext>
            </a:extLst>
          </p:cNvPr>
          <p:cNvSpPr/>
          <p:nvPr/>
        </p:nvSpPr>
        <p:spPr>
          <a:xfrm>
            <a:off x="11179580" y="13164819"/>
            <a:ext cx="4940953" cy="46400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0F20ED7-886D-DA52-8432-D21F62BF84C9}"/>
              </a:ext>
            </a:extLst>
          </p:cNvPr>
          <p:cNvSpPr/>
          <p:nvPr/>
        </p:nvSpPr>
        <p:spPr>
          <a:xfrm>
            <a:off x="5446511" y="22344676"/>
            <a:ext cx="11039823" cy="9811975"/>
          </a:xfrm>
          <a:prstGeom prst="roundRect">
            <a:avLst>
              <a:gd name="adj" fmla="val 5912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32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44247993-6505-06F2-1026-81FD9E0969F7}"/>
              </a:ext>
            </a:extLst>
          </p:cNvPr>
          <p:cNvSpPr txBox="1"/>
          <p:nvPr/>
        </p:nvSpPr>
        <p:spPr>
          <a:xfrm>
            <a:off x="5901711" y="22671601"/>
            <a:ext cx="5571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F813D7A-6A00-0E5F-E5C6-99B0347C0B7A}"/>
              </a:ext>
            </a:extLst>
          </p:cNvPr>
          <p:cNvSpPr txBox="1"/>
          <p:nvPr/>
        </p:nvSpPr>
        <p:spPr>
          <a:xfrm>
            <a:off x="5901711" y="23329499"/>
            <a:ext cx="101505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496B1F14-8E78-78C3-702A-66737282A952}"/>
              </a:ext>
            </a:extLst>
          </p:cNvPr>
          <p:cNvSpPr/>
          <p:nvPr/>
        </p:nvSpPr>
        <p:spPr>
          <a:xfrm>
            <a:off x="5862514" y="25976902"/>
            <a:ext cx="4940953" cy="46400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9E174006-E9EA-4FEC-3FE5-BBB86AF9794E}"/>
              </a:ext>
            </a:extLst>
          </p:cNvPr>
          <p:cNvSpPr/>
          <p:nvPr/>
        </p:nvSpPr>
        <p:spPr>
          <a:xfrm>
            <a:off x="11145714" y="25976902"/>
            <a:ext cx="4940953" cy="46400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85C9F0-E558-136A-47BC-6660480BB73B}"/>
              </a:ext>
            </a:extLst>
          </p:cNvPr>
          <p:cNvSpPr txBox="1"/>
          <p:nvPr/>
        </p:nvSpPr>
        <p:spPr>
          <a:xfrm>
            <a:off x="17206231" y="5683123"/>
            <a:ext cx="53568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8839002-38A5-55BD-312A-8F140B6D37DD}"/>
              </a:ext>
            </a:extLst>
          </p:cNvPr>
          <p:cNvSpPr/>
          <p:nvPr/>
        </p:nvSpPr>
        <p:spPr>
          <a:xfrm>
            <a:off x="17206231" y="6425228"/>
            <a:ext cx="3727596" cy="50582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2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53705DF-002F-BF86-C7F0-4DF7780B90E5}"/>
              </a:ext>
            </a:extLst>
          </p:cNvPr>
          <p:cNvSpPr txBox="1"/>
          <p:nvPr/>
        </p:nvSpPr>
        <p:spPr>
          <a:xfrm>
            <a:off x="17206231" y="11816107"/>
            <a:ext cx="377061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Ga.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F06F5A-032B-7077-C99E-B50A4027D00E}"/>
              </a:ext>
            </a:extLst>
          </p:cNvPr>
          <p:cNvSpPr txBox="1"/>
          <p:nvPr/>
        </p:nvSpPr>
        <p:spPr>
          <a:xfrm>
            <a:off x="17181442" y="27180842"/>
            <a:ext cx="5571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2663B8-F351-FB70-C641-2F51980EE3A1}"/>
              </a:ext>
            </a:extLst>
          </p:cNvPr>
          <p:cNvSpPr txBox="1"/>
          <p:nvPr/>
        </p:nvSpPr>
        <p:spPr>
          <a:xfrm>
            <a:off x="17154950" y="27848965"/>
            <a:ext cx="38269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Ditat que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Dem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es et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harcium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rescias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electus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eicienet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volupti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busamus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9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19302</TotalTime>
  <Words>876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Luecke, Jenna C</dc:creator>
  <cp:lastModifiedBy>Alli Amberg</cp:lastModifiedBy>
  <cp:revision>99</cp:revision>
  <cp:lastPrinted>2018-10-04T13:58:04Z</cp:lastPrinted>
  <dcterms:created xsi:type="dcterms:W3CDTF">2018-05-04T16:01:53Z</dcterms:created>
  <dcterms:modified xsi:type="dcterms:W3CDTF">2026-03-30T14:38:59Z</dcterms:modified>
</cp:coreProperties>
</file>